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E0626-E3E4-448F-A7FF-C9FA15CD35A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9E9A9-CDC3-4E63-B4E0-06B3E2C4A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7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3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8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1D24-7C44-E029-75FB-C99B1F738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973B2-8BEC-5106-6222-41FD35207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B0E4-6949-41D4-BA3A-DB5B9614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88293-C4D5-9CFF-E7C0-5AF333A5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EC444-C373-E6FF-6C82-50F54882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0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52F6-0A0E-A122-1A65-9CEA457D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229C9-7949-D8B5-7448-3CCF3F146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13C0F-7175-EA49-3E81-C731A1C5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A0A4-DC05-7013-AA5D-86168A44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1A237-8EE9-B73E-E2E5-0805F986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38874-AE79-5A0A-D006-974E002CF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41764-BA0C-0DA6-BE07-824F901D3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677B2-1D2D-B21C-E0C7-60C5B1E1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6FDC4-6836-1EA7-5496-17BE510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C3F8-E5DD-A5CC-4489-E1D0DC00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5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9FF8-33D6-9B4A-A280-F76D4EDD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93B-DE33-9191-FD65-A1BFBAFB3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6DE08-28AB-C8C3-F595-2D7099AE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89B46-C645-2E7F-662B-64052AF5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17ED-5AD6-F70B-67A6-86411873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5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CEEF-B922-B584-77EB-76834603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ED054-C4B6-050E-B68E-02259ECC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AB1CD-D512-68D5-1651-FD382CDD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4EAE-4095-6EB5-7822-BCFD838B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F564-67A3-AA1B-88BC-5430E927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378D-A917-C3D8-482B-8988DDB2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0993-075A-ACF4-C514-9C259E6FE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F5445-20DC-C1A5-234A-0FAF8E534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35354-B8C5-CEE4-A4D3-58F2228B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BEA7F-11A0-E742-384D-65EF10C9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A10AA-3F22-A122-A5B3-1AC37B9D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5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0E1C-F065-8783-D82B-84938D65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C0952-A561-5B25-874A-5A718992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20B3C-50C9-15B7-DF22-892E2E5C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B7861-F551-605F-8492-84D23AF30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07F7B-D541-6E6D-A5E3-EF8FF61EF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73BA-89EC-2A11-5B10-92ECDE5C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2F11EE-9B64-7DDE-F382-EA1E301D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0CDD7-5341-EC2A-2B35-483B094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3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82F6-05F2-2DDD-0690-745CD2FC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EB4E1-2648-F218-6B80-BE38F33B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A3EF8-BD65-200D-A0B8-0AF5CB48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FD85-03F0-E956-45F3-C7E0EA88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8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720BE-7FFE-0DE9-8CF9-E607FCD3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3003A-A1AB-F215-8A10-514FFAAC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BA4BE-F20D-2589-FF45-2F454147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53F0-651A-8B18-24DC-952FC3A6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A9994-F45E-40AF-FF93-7EEB472A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92E17-A495-C692-8853-3DE05D31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62BC-DF3B-3231-B4E7-F969C882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DB5F7-A5A6-A002-5036-545505F6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0A9C0-6256-1CE8-6CFA-150FB536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1CE1-43ED-9E19-E538-4679FE44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2423-57CE-DAAA-8FDB-D4970C8CE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042F4-31E9-7617-C810-423718C0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9197C-D512-AFED-C01F-06E53F93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97224-4A84-5E2B-82A0-65A93535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34F01-3D39-9A1E-DE11-97E99C03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E0ECA9-9B7D-0DC9-4FF0-6804B953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01B4D-8F2A-FA96-ABA3-6E055A1D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DDD4-B487-8EE6-3AAF-69C3D3583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DF176-7462-4972-9890-7E55B94A998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1F52-80A0-39FD-1704-B394D0A38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E285-0CA7-C92D-B35F-584002DF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628F1-B000-4BE9-BBF4-BBE75975E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1474" y="1165622"/>
            <a:ext cx="6521053" cy="2030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91"/>
              </a:lnSpc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Smart-Doc-Assistant: AI-Powered Document Assistant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5121474" y="3431977"/>
            <a:ext cx="6521053" cy="25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Turning scattered documentation into smart, actionable design artifacts.</a:t>
            </a:r>
            <a:endParaRPr lang="en-US" sz="1208" dirty="0"/>
          </a:p>
        </p:txBody>
      </p:sp>
      <p:sp>
        <p:nvSpPr>
          <p:cNvPr id="5" name="Text 2"/>
          <p:cNvSpPr/>
          <p:nvPr/>
        </p:nvSpPr>
        <p:spPr>
          <a:xfrm>
            <a:off x="5121474" y="3918546"/>
            <a:ext cx="6521053" cy="785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83"/>
              </a:lnSpc>
            </a:pPr>
            <a:r>
              <a:rPr lang="en-US" sz="245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PDFs and Confluence pages to intelligent design documents.</a:t>
            </a:r>
            <a:endParaRPr lang="en-US" sz="2458" dirty="0"/>
          </a:p>
        </p:txBody>
      </p:sp>
      <p:sp>
        <p:nvSpPr>
          <p:cNvPr id="6" name="Text 3"/>
          <p:cNvSpPr/>
          <p:nvPr/>
        </p:nvSpPr>
        <p:spPr>
          <a:xfrm>
            <a:off x="5121474" y="4939010"/>
            <a:ext cx="6521053" cy="753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20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Smart-Doc-Assistant empowers teams to query their existing documentation and automatically generate structured design documents, transforming chaotic information into clear, actionable insights.</a:t>
            </a:r>
            <a:endParaRPr lang="en-US" sz="1208" dirty="0"/>
          </a:p>
        </p:txBody>
      </p:sp>
    </p:spTree>
    <p:extLst>
      <p:ext uri="{BB962C8B-B14F-4D97-AF65-F5344CB8AC3E}">
        <p14:creationId xmlns:p14="http://schemas.microsoft.com/office/powerpoint/2010/main" val="358636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68" y="442318"/>
            <a:ext cx="6379568" cy="50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It Does &amp; Why It Matters</a:t>
            </a:r>
            <a:endParaRPr lang="en-US" sz="3125" dirty="0"/>
          </a:p>
        </p:txBody>
      </p:sp>
      <p:sp>
        <p:nvSpPr>
          <p:cNvPr id="3" name="Text 1"/>
          <p:cNvSpPr/>
          <p:nvPr/>
        </p:nvSpPr>
        <p:spPr>
          <a:xfrm>
            <a:off x="562968" y="1346994"/>
            <a:ext cx="2412703" cy="30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7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It Does</a:t>
            </a:r>
            <a:endParaRPr lang="en-US" sz="1875" dirty="0"/>
          </a:p>
        </p:txBody>
      </p:sp>
      <p:sp>
        <p:nvSpPr>
          <p:cNvPr id="4" name="Shape 2"/>
          <p:cNvSpPr/>
          <p:nvPr/>
        </p:nvSpPr>
        <p:spPr>
          <a:xfrm>
            <a:off x="562968" y="1829495"/>
            <a:ext cx="361851" cy="361851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23243" y="1859608"/>
            <a:ext cx="241201" cy="30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75" dirty="0"/>
          </a:p>
        </p:txBody>
      </p:sp>
      <p:sp>
        <p:nvSpPr>
          <p:cNvPr id="6" name="Text 4"/>
          <p:cNvSpPr/>
          <p:nvPr/>
        </p:nvSpPr>
        <p:spPr>
          <a:xfrm>
            <a:off x="1085652" y="1884759"/>
            <a:ext cx="264785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Unified Document Access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1085652" y="2296815"/>
            <a:ext cx="4814193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Pulls data from PDFs and Confluence into a single, accessible location.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2968" y="3133031"/>
            <a:ext cx="361851" cy="361851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23243" y="3163144"/>
            <a:ext cx="241201" cy="30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75" dirty="0"/>
          </a:p>
        </p:txBody>
      </p:sp>
      <p:sp>
        <p:nvSpPr>
          <p:cNvPr id="10" name="Text 8"/>
          <p:cNvSpPr/>
          <p:nvPr/>
        </p:nvSpPr>
        <p:spPr>
          <a:xfrm>
            <a:off x="1085652" y="3188295"/>
            <a:ext cx="248185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Search &amp; Insights</a:t>
            </a:r>
            <a:endParaRPr lang="en-US" sz="1542" dirty="0"/>
          </a:p>
        </p:txBody>
      </p:sp>
      <p:sp>
        <p:nvSpPr>
          <p:cNvPr id="11" name="Text 9"/>
          <p:cNvSpPr/>
          <p:nvPr/>
        </p:nvSpPr>
        <p:spPr>
          <a:xfrm>
            <a:off x="1085652" y="3600351"/>
            <a:ext cx="4814193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identifies and retrieves the most relevant information across diverse sources, providing clear attribution.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2968" y="4436567"/>
            <a:ext cx="361851" cy="361851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23243" y="4466680"/>
            <a:ext cx="241201" cy="30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75" dirty="0"/>
          </a:p>
        </p:txBody>
      </p:sp>
      <p:sp>
        <p:nvSpPr>
          <p:cNvPr id="14" name="Text 12"/>
          <p:cNvSpPr/>
          <p:nvPr/>
        </p:nvSpPr>
        <p:spPr>
          <a:xfrm>
            <a:off x="1085652" y="4491832"/>
            <a:ext cx="395168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Automatic Design Document Creation</a:t>
            </a:r>
            <a:endParaRPr lang="en-US" sz="1542" dirty="0"/>
          </a:p>
        </p:txBody>
      </p:sp>
      <p:sp>
        <p:nvSpPr>
          <p:cNvPr id="15" name="Text 13"/>
          <p:cNvSpPr/>
          <p:nvPr/>
        </p:nvSpPr>
        <p:spPr>
          <a:xfrm>
            <a:off x="1085652" y="4903887"/>
            <a:ext cx="4814193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comprehensive design documents with 13 structured sections from your existing content, all with user-friendly tools.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6298506" y="1346994"/>
            <a:ext cx="2412703" cy="603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7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It Matters (Enterprise Impact)</a:t>
            </a:r>
            <a:endParaRPr lang="en-US" sz="1875" dirty="0"/>
          </a:p>
        </p:txBody>
      </p:sp>
      <p:sp>
        <p:nvSpPr>
          <p:cNvPr id="17" name="Shape 15"/>
          <p:cNvSpPr/>
          <p:nvPr/>
        </p:nvSpPr>
        <p:spPr>
          <a:xfrm>
            <a:off x="6298506" y="2131120"/>
            <a:ext cx="5336878" cy="1260971"/>
          </a:xfrm>
          <a:prstGeom prst="roundRect">
            <a:avLst>
              <a:gd name="adj" fmla="val 306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465689" y="2298303"/>
            <a:ext cx="244117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Faster Decision-Making</a:t>
            </a:r>
            <a:endParaRPr lang="en-US" sz="1542" dirty="0"/>
          </a:p>
        </p:txBody>
      </p:sp>
      <p:sp>
        <p:nvSpPr>
          <p:cNvPr id="19" name="Text 17"/>
          <p:cNvSpPr/>
          <p:nvPr/>
        </p:nvSpPr>
        <p:spPr>
          <a:xfrm>
            <a:off x="6465689" y="2710359"/>
            <a:ext cx="5002510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Obtain clear, contextual answers from your documentation rapidly, accelerating project timelines.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6298506" y="3552925"/>
            <a:ext cx="5336878" cy="1260971"/>
          </a:xfrm>
          <a:prstGeom prst="roundRect">
            <a:avLst>
              <a:gd name="adj" fmla="val 306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65689" y="3720107"/>
            <a:ext cx="275461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Consistency &amp; Traceability</a:t>
            </a:r>
            <a:endParaRPr lang="en-US" sz="1542" dirty="0"/>
          </a:p>
        </p:txBody>
      </p:sp>
      <p:sp>
        <p:nvSpPr>
          <p:cNvPr id="22" name="Text 20"/>
          <p:cNvSpPr/>
          <p:nvPr/>
        </p:nvSpPr>
        <p:spPr>
          <a:xfrm>
            <a:off x="6465689" y="4132164"/>
            <a:ext cx="5002510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documents automatically cite their sources, ensuring accuracy and improving auditability for compliance.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6298506" y="4974730"/>
            <a:ext cx="5336878" cy="1260971"/>
          </a:xfrm>
          <a:prstGeom prst="roundRect">
            <a:avLst>
              <a:gd name="adj" fmla="val 306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465690" y="5141912"/>
            <a:ext cx="2010569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Efficiency Gains</a:t>
            </a:r>
            <a:endParaRPr lang="en-US" sz="1542" dirty="0"/>
          </a:p>
        </p:txBody>
      </p:sp>
      <p:sp>
        <p:nvSpPr>
          <p:cNvPr id="25" name="Text 23"/>
          <p:cNvSpPr/>
          <p:nvPr/>
        </p:nvSpPr>
        <p:spPr>
          <a:xfrm>
            <a:off x="6465689" y="5553969"/>
            <a:ext cx="5002510" cy="514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Significantly reduces manual documentation effort, minimizing delays and enhancing cross-functional team alignment.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284867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0934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878012"/>
            <a:ext cx="3622973" cy="75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4" y="282307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Ingest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850504" y="3231754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Upload existing PDFs or seamlessly connect to your Confluence spaces.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64" y="1878012"/>
            <a:ext cx="3622973" cy="756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3476" y="282307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Process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4473476" y="3231753"/>
            <a:ext cx="324494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Documents are intelligently organized, indexed, and made fully searchable by AI.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37" y="1878012"/>
            <a:ext cx="3622973" cy="7560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96449" y="282307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Generate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8096449" y="3231753"/>
            <a:ext cx="324494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Pose a question or specify a topic; AI retrieves relevant information and constructs a polished design document.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67390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070" y="292299"/>
            <a:ext cx="309979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08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Driving Business Value</a:t>
            </a:r>
            <a:endParaRPr lang="en-US" sz="2083" dirty="0"/>
          </a:p>
        </p:txBody>
      </p:sp>
      <p:sp>
        <p:nvSpPr>
          <p:cNvPr id="3" name="Text 1"/>
          <p:cNvSpPr/>
          <p:nvPr/>
        </p:nvSpPr>
        <p:spPr>
          <a:xfrm>
            <a:off x="372071" y="890191"/>
            <a:ext cx="1594644" cy="19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Benefits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372070" y="1195685"/>
            <a:ext cx="5594251" cy="169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Unified Knowledge Base:</a:t>
            </a: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Eliminates scattered information silos by centralizing all documentation.</a:t>
            </a:r>
            <a:endParaRPr lang="en-US" sz="833" dirty="0"/>
          </a:p>
        </p:txBody>
      </p:sp>
      <p:sp>
        <p:nvSpPr>
          <p:cNvPr id="5" name="Text 3"/>
          <p:cNvSpPr/>
          <p:nvPr/>
        </p:nvSpPr>
        <p:spPr>
          <a:xfrm>
            <a:off x="372070" y="1402854"/>
            <a:ext cx="5594251" cy="33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On-Demand Design Artifacts:</a:t>
            </a: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Generate structured, comprehensive design documents precisely when you need them.</a:t>
            </a:r>
            <a:endParaRPr lang="en-US" sz="833" dirty="0"/>
          </a:p>
        </p:txBody>
      </p:sp>
      <p:sp>
        <p:nvSpPr>
          <p:cNvPr id="6" name="Text 4"/>
          <p:cNvSpPr/>
          <p:nvPr/>
        </p:nvSpPr>
        <p:spPr>
          <a:xfrm>
            <a:off x="372070" y="1779984"/>
            <a:ext cx="5594251" cy="33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Risk &amp; Context Awareness:</a:t>
            </a: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Built-in contextual sourcing ensures reliability and deeper understanding of information.</a:t>
            </a:r>
            <a:endParaRPr lang="en-US" sz="83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0" y="2239467"/>
            <a:ext cx="5594251" cy="55942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32030" y="890191"/>
            <a:ext cx="1594644" cy="19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232029" y="1208981"/>
            <a:ext cx="425153" cy="824707"/>
          </a:xfrm>
          <a:prstGeom prst="roundRect">
            <a:avLst>
              <a:gd name="adj" fmla="val 3600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4883" y="1521620"/>
            <a:ext cx="159444" cy="19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763444" y="1315244"/>
            <a:ext cx="1328837" cy="16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Pilot Program</a:t>
            </a:r>
            <a:endParaRPr lang="en-US" sz="1042" dirty="0"/>
          </a:p>
        </p:txBody>
      </p:sp>
      <p:sp>
        <p:nvSpPr>
          <p:cNvPr id="12" name="Text 9"/>
          <p:cNvSpPr/>
          <p:nvPr/>
        </p:nvSpPr>
        <p:spPr>
          <a:xfrm>
            <a:off x="6763444" y="1587500"/>
            <a:ext cx="5062835" cy="33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Initiate a pilot with a specific product team or a defined documentation set to assess real-world performance.</a:t>
            </a:r>
            <a:endParaRPr lang="en-US" sz="833" dirty="0"/>
          </a:p>
        </p:txBody>
      </p:sp>
      <p:sp>
        <p:nvSpPr>
          <p:cNvPr id="13" name="Shape 10"/>
          <p:cNvSpPr/>
          <p:nvPr/>
        </p:nvSpPr>
        <p:spPr>
          <a:xfrm>
            <a:off x="6232029" y="2139951"/>
            <a:ext cx="425153" cy="654744"/>
          </a:xfrm>
          <a:prstGeom prst="roundRect">
            <a:avLst>
              <a:gd name="adj" fmla="val 3600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4883" y="2367657"/>
            <a:ext cx="159444" cy="19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763444" y="2246214"/>
            <a:ext cx="1328837" cy="16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Gather Feedback</a:t>
            </a:r>
            <a:endParaRPr lang="en-US" sz="1042" dirty="0"/>
          </a:p>
        </p:txBody>
      </p:sp>
      <p:sp>
        <p:nvSpPr>
          <p:cNvPr id="16" name="Text 13"/>
          <p:cNvSpPr/>
          <p:nvPr/>
        </p:nvSpPr>
        <p:spPr>
          <a:xfrm>
            <a:off x="6763444" y="2518469"/>
            <a:ext cx="5062835" cy="169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detailed feedback from pilot users to iterate and refine the solution based on practical usage.</a:t>
            </a:r>
            <a:endParaRPr lang="en-US" sz="833" dirty="0"/>
          </a:p>
        </p:txBody>
      </p:sp>
      <p:sp>
        <p:nvSpPr>
          <p:cNvPr id="17" name="Shape 14"/>
          <p:cNvSpPr/>
          <p:nvPr/>
        </p:nvSpPr>
        <p:spPr>
          <a:xfrm>
            <a:off x="6232029" y="2900957"/>
            <a:ext cx="425153" cy="824707"/>
          </a:xfrm>
          <a:prstGeom prst="roundRect">
            <a:avLst>
              <a:gd name="adj" fmla="val 3600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64883" y="3213596"/>
            <a:ext cx="159444" cy="19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763444" y="3007221"/>
            <a:ext cx="1328837" cy="16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Enterprise Rollout</a:t>
            </a:r>
            <a:endParaRPr lang="en-US" sz="1042" dirty="0"/>
          </a:p>
        </p:txBody>
      </p:sp>
      <p:sp>
        <p:nvSpPr>
          <p:cNvPr id="20" name="Text 17"/>
          <p:cNvSpPr/>
          <p:nvPr/>
        </p:nvSpPr>
        <p:spPr>
          <a:xfrm>
            <a:off x="6763444" y="3279478"/>
            <a:ext cx="5062835" cy="33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 and execute a phased enterprise-wide deployment, scaling based on the success and learnings from the pilot.</a:t>
            </a:r>
            <a:endParaRPr lang="en-US" sz="833" dirty="0"/>
          </a:p>
        </p:txBody>
      </p:sp>
    </p:spTree>
    <p:extLst>
      <p:ext uri="{BB962C8B-B14F-4D97-AF65-F5344CB8AC3E}">
        <p14:creationId xmlns:p14="http://schemas.microsoft.com/office/powerpoint/2010/main" val="4021794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353</Words>
  <Application>Microsoft Office PowerPoint</Application>
  <PresentationFormat>Widescreen</PresentationFormat>
  <Paragraphs>48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 Thambidurai</dc:creator>
  <cp:lastModifiedBy>Sathish Kumar Thambidurai</cp:lastModifiedBy>
  <cp:revision>1</cp:revision>
  <dcterms:created xsi:type="dcterms:W3CDTF">2025-08-14T08:50:12Z</dcterms:created>
  <dcterms:modified xsi:type="dcterms:W3CDTF">2025-08-14T08:55:36Z</dcterms:modified>
</cp:coreProperties>
</file>